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19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slide4.xml" ContentType="application/vnd.openxmlformats-officedocument.presentationml.slide+xml"/>
  <Override PartName="/ppt/media/image1.jpeg" ContentType="image/jpeg"/>
  <Override PartName="/ppt/media/image3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6.png" ContentType="image/png"/>
  <Override PartName="/ppt/media/hdphoto1.wdp" ContentType="image/vnd.ms-photo"/>
  <Override PartName="/ppt/media/image7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</p:sldMasterIdLst>
  <p:notesMasterIdLst>
    <p:notesMasterId r:id="rId22"/>
  </p:notesMasterIdLst>
  <p:sldIdLst>
    <p:sldId id="256" r:id="rId23"/>
    <p:sldId id="257" r:id="rId24"/>
    <p:sldId id="258" r:id="rId25"/>
    <p:sldId id="259" r:id="rId26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notesMaster" Target="notesMasters/notesMaster1.xml"/><Relationship Id="rId23" Type="http://schemas.openxmlformats.org/officeDocument/2006/relationships/slide" Target="slides/slide1.xml"/><Relationship Id="rId24" Type="http://schemas.openxmlformats.org/officeDocument/2006/relationships/slide" Target="slides/slide2.xml"/><Relationship Id="rId25" Type="http://schemas.openxmlformats.org/officeDocument/2006/relationships/slide" Target="slides/slide3.xml"/><Relationship Id="rId26" Type="http://schemas.openxmlformats.org/officeDocument/2006/relationships/slide" Target="slides/slide4.xml"/><Relationship Id="rId27" Type="http://schemas.openxmlformats.org/officeDocument/2006/relationships/presProps" Target="presProps.xml"/>
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1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Click to move the slide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Click to edit the notes format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&lt;header&gt;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 type="dt" idx="35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35" name="PlaceHolder 5"/>
          <p:cNvSpPr>
            <a:spLocks noGrp="1"/>
          </p:cNvSpPr>
          <p:nvPr>
            <p:ph type="ftr" idx="36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36" name="PlaceHolder 6"/>
          <p:cNvSpPr>
            <a:spLocks noGrp="1"/>
          </p:cNvSpPr>
          <p:nvPr>
            <p:ph type="sldNum" idx="37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B7DC1579-14C0-4379-BD34-69671458990F}" type="slidenum"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sldNum" idx="4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GB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C5BED7D-7208-4E77-B6E0-0C780F41C209}" type="slidenum">
              <a:rPr b="0" lang="en-GB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sldNum" idx="4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GB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32B0101-4345-4435-AA0E-AB9A5CDA72CC}" type="slidenum">
              <a:rPr b="0" lang="en-GB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sldNum" idx="4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GB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1C8FAF2-FA18-45E5-A64F-B7BEE475550C}" type="slidenum">
              <a:rPr b="0" lang="en-GB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630252B0-89F3-4220-AE1E-C90098ACC840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974CA4FA-2363-428E-A36E-97CFF826E5C5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4ED04CEE-A381-4675-A7F4-4D0BB8A73F9C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E73F61BB-3A6C-49D1-AA06-6016C69E87FE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Slide with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334ECE82-6018-4CA9-B392-652EA527B733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DBDB2B0B-26FE-48D5-85C5-C0E0948D038A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8"/>
          </p:nvPr>
        </p:nvSpPr>
        <p:spPr/>
        <p:txBody>
          <a:bodyPr/>
          <a:p>
            <a:fld id="{9CD25518-EF73-4F69-8267-D4B15CE99B61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2613BD0A-1ED7-47A5-A837-D9A934C2B055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66A06B27-9903-41E2-8FD9-8D4B676CCB5F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hank-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2525A8-35F4-45BA-A5B8-2EF701884717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4"/>
          </p:nvPr>
        </p:nvSpPr>
        <p:spPr/>
        <p:txBody>
          <a:bodyPr/>
          <a:p>
            <a:fld id="{5E548301-2AD5-45A9-810E-B59792BEF01C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C0E535C-173B-4E64-AD16-17C710096D01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E332891-BB4B-4153-9E04-30987C4AF75A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A268640-C774-42FF-ABF2-61E620CA8387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C8EF7220-426D-4348-9B53-C7DB19E94D35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51971E75-80D5-4916-AB79-4B7F41DF611A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3DD0FDE5-8AFE-455C-B877-35B2B2C3B893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60BB0702-B769-4484-8698-33C2AA85C22D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0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11" hidden="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" name="Rectangle 6" hidden="1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" name="TextBox 3" hidden="1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Rectangle 7" hidden="1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4" name="Rectangle 9" hidden="1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5" name="Rectangle 10" hidden="1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body"/>
          </p:nvPr>
        </p:nvSpPr>
        <p:spPr>
          <a:xfrm>
            <a:off x="9980640" y="0"/>
            <a:ext cx="2211120" cy="6857640"/>
          </a:xfrm>
          <a:prstGeom prst="rect">
            <a:avLst/>
          </a:prstGeom>
          <a:solidFill>
            <a:schemeClr val="lt1">
              <a:lumMod val="95000"/>
            </a:schemeClr>
          </a:solidFill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-GB" sz="1200" strike="noStrike" u="none">
                <a:solidFill>
                  <a:schemeClr val="dk1"/>
                </a:solidFill>
                <a:uFillTx/>
                <a:latin typeface="Times New Roman"/>
              </a:rPr>
              <a:t>Insert or Drag &amp; Drop your photo</a:t>
            </a:r>
            <a:endParaRPr b="0" lang="en-GB" sz="1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title"/>
          </p:nvPr>
        </p:nvSpPr>
        <p:spPr>
          <a:xfrm>
            <a:off x="286920" y="4346280"/>
            <a:ext cx="679788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r" defTabSz="914400">
              <a:lnSpc>
                <a:spcPts val="5000"/>
              </a:lnSpc>
              <a:buNone/>
            </a:pPr>
            <a:r>
              <a:rPr b="1" lang="en-GB" sz="6000" spc="-300" strike="noStrike" u="none" cap="all">
                <a:solidFill>
                  <a:schemeClr val="dk1"/>
                </a:solidFill>
                <a:uFillTx/>
                <a:latin typeface="Arial"/>
              </a:rPr>
              <a:t>PRESENTATION TITLE</a:t>
            </a:r>
            <a:endParaRPr b="0" lang="en-GB" sz="60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8" name="Rectangle 6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9" name="Rectangle 7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0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05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06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7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08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09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10" name="PlaceHolder 1"/>
          <p:cNvSpPr>
            <a:spLocks noGrp="1"/>
          </p:cNvSpPr>
          <p:nvPr>
            <p:ph type="ftr" idx="17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sldNum" idx="18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9C7070D4-9F3A-46F4-8263-5F94D62AE8D9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title"/>
          </p:nvPr>
        </p:nvSpPr>
        <p:spPr>
          <a:xfrm>
            <a:off x="432000" y="457200"/>
            <a:ext cx="3159360" cy="159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28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Master title style</a:t>
            </a:r>
            <a:endParaRPr b="0" lang="en-GB" sz="28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32000" y="2057400"/>
            <a:ext cx="3159360" cy="412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3787920" y="457200"/>
            <a:ext cx="5949360" cy="572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dk1"/>
                </a:solidFill>
                <a:uFillTx/>
                <a:latin typeface="Times New Roman"/>
              </a:rPr>
              <a:t>Click icon to add picture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16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17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8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19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20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919764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GB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page title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ftr" idx="19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sldNum" idx="20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C86DDE22-699F-43EE-AF83-AED6FB781707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25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26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7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28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29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30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286920" y="4346280"/>
            <a:ext cx="679788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r" defTabSz="914400">
              <a:lnSpc>
                <a:spcPts val="5000"/>
              </a:lnSpc>
              <a:buNone/>
            </a:pPr>
            <a:r>
              <a:rPr b="1" lang="en-GB" sz="6000" spc="-300" strike="noStrike" u="none" cap="all">
                <a:solidFill>
                  <a:schemeClr val="lt1"/>
                </a:solidFill>
                <a:uFillTx/>
                <a:latin typeface="Arial"/>
              </a:rPr>
              <a:t>PRESENTATION TITLE</a:t>
            </a:r>
            <a:endParaRPr b="0" lang="en-GB" sz="60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32" name="Rectangle 6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33" name="Rectangle 7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34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sldNum" idx="21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2554DD3E-7628-4157-A5F7-3F370DD51275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Click to edit the outline text format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Second Outline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Outline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Outline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chemeClr val="dk1"/>
                </a:solidFill>
                <a:uFillTx/>
                <a:latin typeface="Times New Roman"/>
              </a:rPr>
              <a:t>Fifth Outline Level</a:t>
            </a:r>
            <a:endParaRPr b="0" lang="en-GB" sz="20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chemeClr val="dk1"/>
                </a:solidFill>
                <a:uFillTx/>
                <a:latin typeface="Times New Roman"/>
              </a:rPr>
              <a:t>Sixth Outline Level</a:t>
            </a:r>
            <a:endParaRPr b="0" lang="en-GB" sz="20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chemeClr val="dk1"/>
                </a:solidFill>
                <a:uFillTx/>
                <a:latin typeface="Times New Roman"/>
              </a:rPr>
              <a:t>Seventh Outline Level</a:t>
            </a:r>
            <a:endParaRPr b="0" lang="en-GB" sz="20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38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39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0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41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42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43" name="PlaceHolder 1"/>
          <p:cNvSpPr>
            <a:spLocks noGrp="1"/>
          </p:cNvSpPr>
          <p:nvPr>
            <p:ph type="ftr" idx="22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sldNum" idx="23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D4709EFD-0345-431D-A4A5-34CA1933C833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46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47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8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49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50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69120" y="63720"/>
            <a:ext cx="9910800" cy="6726960"/>
          </a:xfrm>
          <a:prstGeom prst="rect">
            <a:avLst/>
          </a:prstGeom>
          <a:solidFill>
            <a:schemeClr val="dk1">
              <a:lumMod val="75000"/>
              <a:lumOff val="25000"/>
            </a:schemeClr>
          </a:solidFill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Insert or Drag &amp; Drop your photo</a:t>
            </a:r>
            <a:endParaRPr b="0" lang="en-GB" sz="1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title"/>
          </p:nvPr>
        </p:nvSpPr>
        <p:spPr>
          <a:xfrm>
            <a:off x="286920" y="4346280"/>
            <a:ext cx="679788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r" defTabSz="914400">
              <a:lnSpc>
                <a:spcPts val="5000"/>
              </a:lnSpc>
              <a:buNone/>
            </a:pPr>
            <a:r>
              <a:rPr b="1" lang="en-GB" sz="6000" spc="-300" strike="noStrike" u="none" cap="all">
                <a:solidFill>
                  <a:schemeClr val="lt1"/>
                </a:solidFill>
                <a:uFillTx/>
                <a:latin typeface="Arial"/>
              </a:rPr>
              <a:t>PRESENTATION TITLE</a:t>
            </a:r>
            <a:endParaRPr b="0" lang="en-GB" sz="60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53" name="Rectangle 6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54" name="Rectangle 7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55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sldNum" idx="24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94B53653-89A7-498D-8AA8-A6E1412F6502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58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59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0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61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62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63" name="PlaceHolder 1"/>
          <p:cNvSpPr>
            <a:spLocks noGrp="1"/>
          </p:cNvSpPr>
          <p:nvPr>
            <p:ph type="body"/>
          </p:nvPr>
        </p:nvSpPr>
        <p:spPr>
          <a:xfrm>
            <a:off x="9980640" y="0"/>
            <a:ext cx="2211120" cy="6191640"/>
          </a:xfrm>
          <a:prstGeom prst="rect">
            <a:avLst/>
          </a:prstGeom>
          <a:solidFill>
            <a:schemeClr val="lt1">
              <a:lumMod val="95000"/>
            </a:schemeClr>
          </a:solidFill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-GB" sz="1200" strike="noStrike" u="none">
                <a:solidFill>
                  <a:schemeClr val="dk1"/>
                </a:solidFill>
                <a:uFillTx/>
                <a:latin typeface="Times New Roman"/>
              </a:rPr>
              <a:t>Insert or Drag &amp; Drop your photo</a:t>
            </a:r>
            <a:endParaRPr b="0" lang="en-GB" sz="1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title"/>
          </p:nvPr>
        </p:nvSpPr>
        <p:spPr>
          <a:xfrm>
            <a:off x="4444920" y="1807920"/>
            <a:ext cx="518472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defTabSz="914400">
              <a:lnSpc>
                <a:spcPct val="90000"/>
              </a:lnSpc>
              <a:buNone/>
            </a:pPr>
            <a:r>
              <a:rPr b="1" lang="en-GB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page title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444920" y="2383920"/>
            <a:ext cx="518472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Subtitle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444920" y="2908440"/>
            <a:ext cx="5184360" cy="328320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180000" rIns="252000" tIns="25200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67" name="PlaceHolder 5"/>
          <p:cNvSpPr>
            <a:spLocks noGrp="1"/>
          </p:cNvSpPr>
          <p:nvPr>
            <p:ph type="ftr" idx="25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68" name="PlaceHolder 6"/>
          <p:cNvSpPr>
            <a:spLocks noGrp="1"/>
          </p:cNvSpPr>
          <p:nvPr>
            <p:ph type="sldNum" idx="26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3BD5093E-C20F-4011-952A-EE52D2F7041D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70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71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2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73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74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75" name="PlaceHolder 1"/>
          <p:cNvSpPr>
            <a:spLocks noGrp="1"/>
          </p:cNvSpPr>
          <p:nvPr>
            <p:ph type="body"/>
          </p:nvPr>
        </p:nvSpPr>
        <p:spPr>
          <a:xfrm>
            <a:off x="3823560" y="1343880"/>
            <a:ext cx="3736440" cy="39333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180000" rIns="180000" tIns="18000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ftr" idx="27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sldNum" idx="28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D578B83C-8C08-46DA-B37C-A3F35EC58EE4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7560360" y="1344960"/>
            <a:ext cx="3737160" cy="3933360"/>
          </a:xfrm>
          <a:prstGeom prst="rect">
            <a:avLst/>
          </a:prstGeom>
          <a:solidFill>
            <a:schemeClr val="dk1">
              <a:lumMod val="75000"/>
              <a:lumOff val="25000"/>
            </a:schemeClr>
          </a:solidFill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Insert or Drag &amp; Drop your photo</a:t>
            </a:r>
            <a:endParaRPr b="0" lang="en-GB" sz="1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79" name="PlaceHolder 5"/>
          <p:cNvSpPr>
            <a:spLocks noGrp="1"/>
          </p:cNvSpPr>
          <p:nvPr>
            <p:ph type="title"/>
          </p:nvPr>
        </p:nvSpPr>
        <p:spPr>
          <a:xfrm>
            <a:off x="432000" y="432000"/>
            <a:ext cx="913068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Master title style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80" name="PlaceHolder 6"/>
          <p:cNvSpPr>
            <a:spLocks noGrp="1"/>
          </p:cNvSpPr>
          <p:nvPr>
            <p:ph type="body"/>
          </p:nvPr>
        </p:nvSpPr>
        <p:spPr>
          <a:xfrm>
            <a:off x="431640" y="1008000"/>
            <a:ext cx="68954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Subtitle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82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83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4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85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86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919764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GB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page title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431640" y="1008000"/>
            <a:ext cx="9197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Subtitle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32000" y="1432440"/>
            <a:ext cx="4499640" cy="5266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txBody>
          <a:bodyPr lIns="180000" rIns="0" tIns="36000" bIns="0" anchor="ctr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400" spc="-150" strike="noStrike" u="none">
                <a:solidFill>
                  <a:schemeClr val="lt1"/>
                </a:solidFill>
                <a:uFillTx/>
                <a:latin typeface="Arial"/>
              </a:rPr>
              <a:t>Edit Master text styles</a:t>
            </a:r>
            <a:endParaRPr b="0" lang="en-GB" sz="2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432000" y="2023560"/>
            <a:ext cx="4499640" cy="416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 type="body"/>
          </p:nvPr>
        </p:nvSpPr>
        <p:spPr>
          <a:xfrm>
            <a:off x="5129640" y="1433160"/>
            <a:ext cx="4499640" cy="5248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txBody>
          <a:bodyPr lIns="180000" rIns="0" tIns="36000" bIns="0" anchor="ctr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400" spc="-150" strike="noStrike" u="none">
                <a:solidFill>
                  <a:schemeClr val="lt1"/>
                </a:solidFill>
                <a:uFillTx/>
                <a:latin typeface="Arial"/>
              </a:rPr>
              <a:t>Edit Master text styles</a:t>
            </a:r>
            <a:endParaRPr b="0" lang="en-GB" sz="2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92" name="PlaceHolder 6"/>
          <p:cNvSpPr>
            <a:spLocks noGrp="1"/>
          </p:cNvSpPr>
          <p:nvPr>
            <p:ph type="body"/>
          </p:nvPr>
        </p:nvSpPr>
        <p:spPr>
          <a:xfrm>
            <a:off x="5129640" y="2020320"/>
            <a:ext cx="4499640" cy="417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93" name="PlaceHolder 7"/>
          <p:cNvSpPr>
            <a:spLocks noGrp="1"/>
          </p:cNvSpPr>
          <p:nvPr>
            <p:ph type="ftr" idx="29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94" name="PlaceHolder 8"/>
          <p:cNvSpPr>
            <a:spLocks noGrp="1"/>
          </p:cNvSpPr>
          <p:nvPr>
            <p:ph type="sldNum" idx="30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7DB607C4-D84A-4157-A838-156D0CAAB150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96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97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8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99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00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01" name="PlaceHolder 1"/>
          <p:cNvSpPr>
            <a:spLocks noGrp="1"/>
          </p:cNvSpPr>
          <p:nvPr>
            <p:ph type="body"/>
          </p:nvPr>
        </p:nvSpPr>
        <p:spPr>
          <a:xfrm>
            <a:off x="6299280" y="432000"/>
            <a:ext cx="5471640" cy="5758920"/>
          </a:xfrm>
          <a:prstGeom prst="rect">
            <a:avLst/>
          </a:prstGeom>
          <a:solidFill>
            <a:schemeClr val="dk1">
              <a:lumMod val="75000"/>
              <a:lumOff val="25000"/>
            </a:schemeClr>
          </a:solidFill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Insert or Drag &amp; Drop your photo</a:t>
            </a:r>
            <a:endParaRPr b="0" lang="en-GB" sz="1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3875400" y="5096520"/>
            <a:ext cx="2028240" cy="109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Enter your caption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ftr" idx="31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sldNum" idx="32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BEA2A63A-9EA3-4B62-AF9B-95A8699993F4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5" name="PlaceHolder 5"/>
          <p:cNvSpPr>
            <a:spLocks noGrp="1"/>
          </p:cNvSpPr>
          <p:nvPr>
            <p:ph type="title"/>
          </p:nvPr>
        </p:nvSpPr>
        <p:spPr>
          <a:xfrm>
            <a:off x="432000" y="432000"/>
            <a:ext cx="919764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Master title style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Rectangle 11" hidden="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07" name="Rectangle 6" hidden="1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08" name="TextBox 3" hidden="1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9" name="Rectangle 7" hidden="1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10" name="Rectangle 9" hidden="1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11" name="Rectangle 10" hidden="1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2174400" y="2112840"/>
            <a:ext cx="679788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1" lang="en-GB" sz="6000" spc="-300" strike="noStrike" u="none" cap="all">
                <a:solidFill>
                  <a:schemeClr val="dk1"/>
                </a:solidFill>
                <a:uFillTx/>
                <a:latin typeface="Arial"/>
              </a:rPr>
              <a:t>Thank you</a:t>
            </a:r>
            <a:endParaRPr b="0" lang="en-GB" sz="60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13" name="Rectangle 6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14" name="Rectangle 7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15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2174400" y="4035600"/>
            <a:ext cx="3329640" cy="382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trike="noStrike" u="none">
                <a:solidFill>
                  <a:schemeClr val="dk1"/>
                </a:solidFill>
                <a:uFillTx/>
                <a:latin typeface="Times New Roman"/>
              </a:rPr>
              <a:t>Full Name</a:t>
            </a:r>
            <a:endParaRPr b="0" lang="en-GB" sz="2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6062400" y="4150080"/>
            <a:ext cx="2909880" cy="237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Phone Number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6062400" y="4540680"/>
            <a:ext cx="2909880" cy="237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Email or Social Media Handle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19" name="PlaceHolder 5"/>
          <p:cNvSpPr>
            <a:spLocks noGrp="1"/>
          </p:cNvSpPr>
          <p:nvPr>
            <p:ph type="body"/>
          </p:nvPr>
        </p:nvSpPr>
        <p:spPr>
          <a:xfrm>
            <a:off x="6062400" y="4931280"/>
            <a:ext cx="2909880" cy="237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Company Website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2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3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5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6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919764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GB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page title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31640" y="1008000"/>
            <a:ext cx="9197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Subtitle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32000" y="1512000"/>
            <a:ext cx="2915640" cy="467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3573000" y="1511640"/>
            <a:ext cx="2915640" cy="467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body"/>
          </p:nvPr>
        </p:nvSpPr>
        <p:spPr>
          <a:xfrm>
            <a:off x="6713640" y="1511640"/>
            <a:ext cx="2915640" cy="467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2" name="PlaceHolder 6"/>
          <p:cNvSpPr>
            <a:spLocks noGrp="1"/>
          </p:cNvSpPr>
          <p:nvPr>
            <p:ph type="ftr" idx="1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 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3" name="PlaceHolder 7"/>
          <p:cNvSpPr>
            <a:spLocks noGrp="1"/>
          </p:cNvSpPr>
          <p:nvPr>
            <p:ph type="sldNum" idx="2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2CC37550-BCE4-43D0-9D94-E2B1E17F216F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1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21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22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3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24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25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919764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GB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page title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431640" y="1008000"/>
            <a:ext cx="9197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Subtitle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body"/>
          </p:nvPr>
        </p:nvSpPr>
        <p:spPr>
          <a:xfrm>
            <a:off x="432000" y="1512000"/>
            <a:ext cx="9197640" cy="467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 type="ftr" idx="33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 type="sldNum" idx="34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713F227B-8790-40E4-BF47-3E5978EF2D96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5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6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8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29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919764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GB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page title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31640" y="1008000"/>
            <a:ext cx="9197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Subtitle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32000" y="1512000"/>
            <a:ext cx="1763640" cy="467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2290320" y="1512000"/>
            <a:ext cx="1763640" cy="467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149000" y="1512000"/>
            <a:ext cx="1763640" cy="467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35" name="PlaceHolder 6"/>
          <p:cNvSpPr>
            <a:spLocks noGrp="1"/>
          </p:cNvSpPr>
          <p:nvPr>
            <p:ph type="body"/>
          </p:nvPr>
        </p:nvSpPr>
        <p:spPr>
          <a:xfrm>
            <a:off x="6007320" y="1507680"/>
            <a:ext cx="1763640" cy="467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36" name="PlaceHolder 7"/>
          <p:cNvSpPr>
            <a:spLocks noGrp="1"/>
          </p:cNvSpPr>
          <p:nvPr>
            <p:ph type="body"/>
          </p:nvPr>
        </p:nvSpPr>
        <p:spPr>
          <a:xfrm>
            <a:off x="7865640" y="1507680"/>
            <a:ext cx="1763640" cy="4683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37" name="PlaceHolder 8"/>
          <p:cNvSpPr>
            <a:spLocks noGrp="1"/>
          </p:cNvSpPr>
          <p:nvPr>
            <p:ph type="ftr" idx="3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8" name="PlaceHolder 9"/>
          <p:cNvSpPr>
            <a:spLocks noGrp="1"/>
          </p:cNvSpPr>
          <p:nvPr>
            <p:ph type="sldNum" idx="4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8AEBBC51-546D-4D36-A1C2-A8D5C0F1555B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40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41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43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44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919764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GB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page title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31640" y="1008000"/>
            <a:ext cx="9197640" cy="3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Subtitle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ftr" idx="5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sldNum" idx="6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52EC3630-325D-4F2F-AB25-940211DDEAF1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50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51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53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54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55" name="Rectangle 4"/>
          <p:cNvSpPr/>
          <p:nvPr/>
        </p:nvSpPr>
        <p:spPr>
          <a:xfrm>
            <a:off x="6297120" y="424080"/>
            <a:ext cx="5504760" cy="5731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56" name="PlaceHolder 1"/>
          <p:cNvSpPr>
            <a:spLocks noGrp="1"/>
          </p:cNvSpPr>
          <p:nvPr>
            <p:ph type="ftr" idx="7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ldNum" idx="8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86BBD0BC-1033-48E4-9A52-0FBC13C5FEA1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title"/>
          </p:nvPr>
        </p:nvSpPr>
        <p:spPr>
          <a:xfrm>
            <a:off x="6532920" y="993240"/>
            <a:ext cx="5053680" cy="2513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GB" sz="5400" spc="-150" strike="noStrike" u="none">
                <a:solidFill>
                  <a:schemeClr val="lt1"/>
                </a:solidFill>
                <a:uFillTx/>
                <a:latin typeface="Arial"/>
              </a:rPr>
              <a:t>Click To Edit Master Title Style</a:t>
            </a:r>
            <a:endParaRPr b="0" lang="en-GB" sz="5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60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61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63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64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919764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GB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page title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ftr" idx="9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sldNum" idx="10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F4DA65F0-43E0-4744-A8FA-FE678294EEC9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32000" y="1046520"/>
            <a:ext cx="9197640" cy="513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70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71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2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73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74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919764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GB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page title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ftr" idx="11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sldNum" idx="12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88DBEFEA-C9B4-4584-829E-A41E715CFFD6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32000" y="1046520"/>
            <a:ext cx="4435560" cy="513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5194080" y="1046520"/>
            <a:ext cx="4435560" cy="513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81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82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3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84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85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9197640" cy="43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GB" sz="32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page title</a:t>
            </a:r>
            <a:endParaRPr b="0" lang="en-GB" sz="32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ftr" idx="13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sldNum" idx="14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ADE922D5-42A4-43CF-82FD-8DC90C36333B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432000" y="1068480"/>
            <a:ext cx="4434480" cy="8236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400" strike="noStrike" u="none">
                <a:solidFill>
                  <a:schemeClr val="lt1"/>
                </a:solidFill>
                <a:uFillTx/>
                <a:latin typeface="Times New Roman"/>
              </a:rPr>
              <a:t>Edit Master text styles</a:t>
            </a:r>
            <a:endParaRPr b="0" lang="en-GB" sz="2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5195160" y="1068480"/>
            <a:ext cx="4434480" cy="8236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txBody>
          <a:bodyPr lIns="0" rIns="0" tIns="0" bIns="0" anchor="ctr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2400" strike="noStrike" u="none">
                <a:solidFill>
                  <a:schemeClr val="lt1"/>
                </a:solidFill>
                <a:uFillTx/>
                <a:latin typeface="Times New Roman"/>
              </a:rPr>
              <a:t>Edit Master text styles</a:t>
            </a:r>
            <a:endParaRPr b="0" lang="en-GB" sz="2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91" name="PlaceHolder 6"/>
          <p:cNvSpPr>
            <a:spLocks noGrp="1"/>
          </p:cNvSpPr>
          <p:nvPr>
            <p:ph type="body"/>
          </p:nvPr>
        </p:nvSpPr>
        <p:spPr>
          <a:xfrm>
            <a:off x="432000" y="2096640"/>
            <a:ext cx="4434480" cy="4092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92" name="PlaceHolder 7"/>
          <p:cNvSpPr>
            <a:spLocks noGrp="1"/>
          </p:cNvSpPr>
          <p:nvPr>
            <p:ph type="body"/>
          </p:nvPr>
        </p:nvSpPr>
        <p:spPr>
          <a:xfrm>
            <a:off x="5195160" y="2096640"/>
            <a:ext cx="4434480" cy="4092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ectangle 11"/>
          <p:cNvSpPr/>
          <p:nvPr/>
        </p:nvSpPr>
        <p:spPr>
          <a:xfrm>
            <a:off x="69120" y="66960"/>
            <a:ext cx="9910800" cy="6726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94" name="Rectangle 6"/>
          <p:cNvSpPr/>
          <p:nvPr/>
        </p:nvSpPr>
        <p:spPr>
          <a:xfrm>
            <a:off x="11407680" y="6356520"/>
            <a:ext cx="783720" cy="3646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95" name="TextBox 3"/>
          <p:cNvSpPr/>
          <p:nvPr/>
        </p:nvSpPr>
        <p:spPr>
          <a:xfrm>
            <a:off x="9630000" y="6346080"/>
            <a:ext cx="1662120" cy="3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t">
            <a:spAutoFit/>
          </a:bodyPr>
          <a:p>
            <a:pPr algn="r" defTabSz="914400">
              <a:lnSpc>
                <a:spcPts val="1400"/>
              </a:lnSpc>
            </a:pPr>
            <a:r>
              <a:rPr b="1" lang="en-GB" sz="1600" spc="-99" strike="noStrike" u="none">
                <a:solidFill>
                  <a:schemeClr val="dk1">
                    <a:lumMod val="50000"/>
                    <a:lumOff val="50000"/>
                  </a:schemeClr>
                </a:solidFill>
                <a:uFillTx/>
                <a:latin typeface="Corbel"/>
              </a:rPr>
              <a:t>WOODGROVE</a:t>
            </a:r>
            <a:r>
              <a:rPr b="1" lang="en-GB" sz="1600" spc="-99" strike="noStrike" u="none">
                <a:solidFill>
                  <a:schemeClr val="accent1"/>
                </a:solidFill>
                <a:uFillTx/>
                <a:latin typeface="Corbel"/>
              </a:rPr>
              <a:t> </a:t>
            </a:r>
            <a:r>
              <a:rPr b="1" lang="en-GB" sz="1600" spc="-99" strike="noStrike" u="none">
                <a:solidFill>
                  <a:schemeClr val="dk1"/>
                </a:solidFill>
                <a:uFillTx/>
                <a:latin typeface="Corbel"/>
              </a:rPr>
              <a:t>BANK</a:t>
            </a:r>
            <a:endParaRPr b="0" lang="en-U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" name="Rectangle 7"/>
          <p:cNvSpPr/>
          <p:nvPr/>
        </p:nvSpPr>
        <p:spPr>
          <a:xfrm>
            <a:off x="0" y="679428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97" name="Rectangle 9"/>
          <p:cNvSpPr/>
          <p:nvPr/>
        </p:nvSpPr>
        <p:spPr>
          <a:xfrm>
            <a:off x="0" y="0"/>
            <a:ext cx="9980280" cy="633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8720" bIns="187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98" name="Rectangle 10"/>
          <p:cNvSpPr/>
          <p:nvPr/>
        </p:nvSpPr>
        <p:spPr>
          <a:xfrm rot="5400000">
            <a:off x="-3378240" y="3410280"/>
            <a:ext cx="6825960" cy="68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4120" bIns="2412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GB" sz="1800" strike="noStrike" u="none">
              <a:solidFill>
                <a:schemeClr val="lt1"/>
              </a:solidFill>
              <a:uFillTx/>
              <a:latin typeface="Times New Roman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ftr" idx="15"/>
          </p:nvPr>
        </p:nvSpPr>
        <p:spPr>
          <a:xfrm>
            <a:off x="43200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i="1" lang="en-GB" sz="1200" strike="noStrike" u="non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Times New Roman"/>
              </a:rPr>
              <a:t>&lt;footer&gt;</a:t>
            </a:r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ldNum" idx="16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6E993DAB-CC48-47AE-965A-CEC6723134DB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title"/>
          </p:nvPr>
        </p:nvSpPr>
        <p:spPr>
          <a:xfrm>
            <a:off x="432000" y="457200"/>
            <a:ext cx="3159360" cy="1599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2800" spc="-150" strike="noStrike" u="none" cap="all">
                <a:solidFill>
                  <a:schemeClr val="dk1"/>
                </a:solidFill>
                <a:uFillTx/>
                <a:latin typeface="Arial"/>
              </a:rPr>
              <a:t>Click to edit Master title style</a:t>
            </a:r>
            <a:endParaRPr b="0" lang="en-GB" sz="28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32000" y="2057400"/>
            <a:ext cx="3159360" cy="412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103" name="PlaceHolder 5"/>
          <p:cNvSpPr>
            <a:spLocks noGrp="1"/>
          </p:cNvSpPr>
          <p:nvPr>
            <p:ph type="body"/>
          </p:nvPr>
        </p:nvSpPr>
        <p:spPr>
          <a:xfrm>
            <a:off x="3770640" y="457200"/>
            <a:ext cx="6023520" cy="5726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66760" indent="-26676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000" strike="noStrike" u="none">
                <a:solidFill>
                  <a:schemeClr val="dk1"/>
                </a:solidFill>
                <a:uFillTx/>
                <a:latin typeface="Times New Roman"/>
              </a:rPr>
              <a:t>Edit Master text styles</a:t>
            </a:r>
            <a:endParaRPr b="0" lang="en-GB" sz="20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1" marL="542880" indent="-27612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Second level</a:t>
            </a:r>
            <a:endParaRPr b="0" lang="en-GB" sz="18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2" marL="80964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600" strike="noStrike" u="none">
                <a:solidFill>
                  <a:schemeClr val="dk1"/>
                </a:solidFill>
                <a:uFillTx/>
                <a:latin typeface="Times New Roman"/>
              </a:rPr>
              <a:t>Third level</a:t>
            </a:r>
            <a:endParaRPr b="0" lang="en-GB" sz="16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3" marL="107640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Fourth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  <a:p>
            <a:pPr lvl="4" marL="1343160" indent="-26676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1400" strike="noStrike" u="none">
                <a:solidFill>
                  <a:schemeClr val="dk1"/>
                </a:solidFill>
                <a:uFillTx/>
                <a:latin typeface="Times New Roman"/>
              </a:rPr>
              <a:t>Fifth level</a:t>
            </a:r>
            <a:endParaRPr b="0" lang="en-GB" sz="14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2.xml"/><Relationship Id="rId6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microsoft.com/office/2007/relationships/hdphoto" Target="../media/hdphoto1.wdp"/><Relationship Id="rId3" Type="http://schemas.openxmlformats.org/officeDocument/2006/relationships/slideLayout" Target="../slideLayouts/slideLayout14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Placeholder 6" descr="Wood piece cut through the middle"/>
          <p:cNvPicPr/>
          <p:nvPr/>
        </p:nvPicPr>
        <p:blipFill>
          <a:blip r:embed="rId1"/>
          <a:stretch/>
        </p:blipFill>
        <p:spPr>
          <a:xfrm>
            <a:off x="9980640" y="0"/>
            <a:ext cx="2211120" cy="6857640"/>
          </a:xfrm>
          <a:prstGeom prst="rect">
            <a:avLst/>
          </a:prstGeom>
          <a:ln w="0">
            <a:noFill/>
          </a:ln>
        </p:spPr>
      </p:pic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286920" y="4346280"/>
            <a:ext cx="679788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r" defTabSz="914400">
              <a:lnSpc>
                <a:spcPts val="5000"/>
              </a:lnSpc>
              <a:buNone/>
            </a:pPr>
            <a:r>
              <a:rPr b="1" lang="en-GB" sz="6000" spc="-300" strike="noStrike" u="none" cap="all">
                <a:solidFill>
                  <a:schemeClr val="dk1"/>
                </a:solidFill>
                <a:uFillTx/>
                <a:latin typeface="Arial"/>
              </a:rPr>
              <a:t>Scrum meeting 24/10/24</a:t>
            </a:r>
            <a:endParaRPr b="0" lang="en-GB" sz="60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subTitle"/>
          </p:nvPr>
        </p:nvSpPr>
        <p:spPr>
          <a:xfrm>
            <a:off x="7311960" y="4650480"/>
            <a:ext cx="3401280" cy="11916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txBody>
          <a:bodyPr lIns="252000" rIns="0" tIns="0" bIns="0" anchor="ctr">
            <a:noAutofit/>
          </a:bodyPr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lt1"/>
                </a:solidFill>
                <a:uFillTx/>
                <a:latin typeface="Times New Roman"/>
              </a:rPr>
              <a:t>Scrum master: David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3031920" y="5029200"/>
            <a:ext cx="679788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r" defTabSz="914400">
              <a:lnSpc>
                <a:spcPts val="5000"/>
              </a:lnSpc>
              <a:buNone/>
            </a:pPr>
            <a:r>
              <a:rPr b="1" lang="en-GB" sz="6000" spc="-300" strike="noStrike" u="none" cap="all">
                <a:solidFill>
                  <a:schemeClr val="lt1"/>
                </a:solidFill>
                <a:uFillTx/>
                <a:latin typeface="Arial"/>
              </a:rPr>
              <a:t>What was worked on</a:t>
            </a:r>
            <a:endParaRPr b="0" lang="en-GB" sz="60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ldNum" idx="38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9D9E4B13-4C28-4C69-8E73-7BB20EF43B66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pic>
        <p:nvPicPr>
          <p:cNvPr id="242" name="" descr=""/>
          <p:cNvPicPr/>
          <p:nvPr/>
        </p:nvPicPr>
        <p:blipFill>
          <a:blip r:embed="rId1"/>
          <a:stretch/>
        </p:blipFill>
        <p:spPr>
          <a:xfrm>
            <a:off x="228600" y="252000"/>
            <a:ext cx="5915160" cy="1805400"/>
          </a:xfrm>
          <a:prstGeom prst="rect">
            <a:avLst/>
          </a:prstGeom>
          <a:ln w="0">
            <a:noFill/>
          </a:ln>
        </p:spPr>
      </p:pic>
      <p:pic>
        <p:nvPicPr>
          <p:cNvPr id="243" name="" descr=""/>
          <p:cNvPicPr/>
          <p:nvPr/>
        </p:nvPicPr>
        <p:blipFill>
          <a:blip r:embed="rId2"/>
          <a:stretch/>
        </p:blipFill>
        <p:spPr>
          <a:xfrm>
            <a:off x="228600" y="2258280"/>
            <a:ext cx="5715000" cy="2542320"/>
          </a:xfrm>
          <a:prstGeom prst="rect">
            <a:avLst/>
          </a:prstGeom>
          <a:ln w="0">
            <a:noFill/>
          </a:ln>
        </p:spPr>
      </p:pic>
      <p:pic>
        <p:nvPicPr>
          <p:cNvPr id="244" name="" descr=""/>
          <p:cNvPicPr/>
          <p:nvPr/>
        </p:nvPicPr>
        <p:blipFill>
          <a:blip r:embed="rId3"/>
          <a:srcRect l="0" t="0" r="31084" b="0"/>
          <a:stretch/>
        </p:blipFill>
        <p:spPr>
          <a:xfrm>
            <a:off x="189720" y="5029200"/>
            <a:ext cx="5067720" cy="1522080"/>
          </a:xfrm>
          <a:prstGeom prst="rect">
            <a:avLst/>
          </a:prstGeom>
          <a:ln w="0">
            <a:noFill/>
          </a:ln>
        </p:spPr>
      </p:pic>
      <p:pic>
        <p:nvPicPr>
          <p:cNvPr id="245" name="" descr=""/>
          <p:cNvPicPr/>
          <p:nvPr/>
        </p:nvPicPr>
        <p:blipFill>
          <a:blip r:embed="rId4"/>
          <a:stretch/>
        </p:blipFill>
        <p:spPr>
          <a:xfrm>
            <a:off x="6550920" y="228600"/>
            <a:ext cx="4650480" cy="4572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Picture Placeholder 7" descr="Running track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69120" y="63720"/>
            <a:ext cx="9910800" cy="6726960"/>
          </a:xfrm>
          <a:prstGeom prst="rect">
            <a:avLst/>
          </a:prstGeom>
          <a:ln w="0">
            <a:noFill/>
          </a:ln>
        </p:spPr>
      </p:pic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286920" y="4346280"/>
            <a:ext cx="679788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r" defTabSz="914400">
              <a:lnSpc>
                <a:spcPts val="5000"/>
              </a:lnSpc>
              <a:buNone/>
            </a:pPr>
            <a:r>
              <a:rPr b="1" lang="en-GB" sz="6000" spc="-300" strike="noStrike" u="none" cap="all">
                <a:solidFill>
                  <a:schemeClr val="lt1"/>
                </a:solidFill>
                <a:uFillTx/>
                <a:latin typeface="Arial"/>
              </a:rPr>
              <a:t>Plan for Today</a:t>
            </a:r>
            <a:endParaRPr b="0" lang="en-GB" sz="60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subTitle"/>
          </p:nvPr>
        </p:nvSpPr>
        <p:spPr>
          <a:xfrm>
            <a:off x="1885680" y="858600"/>
            <a:ext cx="5540040" cy="34873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252000" rIns="0" tIns="0" bIns="0" anchor="ctr">
            <a:noAutofit/>
          </a:bodyPr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Daniel: finish off the css template, kanban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Ahmed: Further debuging, further optimazition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David: fixing EC2 docker MySQL data storage, optimize DB for addtional tasks.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sldNum" idx="39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61F7642F-4FCA-4DA5-8A5C-DCE75EFC0351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Picture Placeholder 1" descr=""/>
          <p:cNvPicPr/>
          <p:nvPr/>
        </p:nvPicPr>
        <p:blipFill>
          <a:blip r:embed="rId1"/>
          <a:stretch/>
        </p:blipFill>
        <p:spPr>
          <a:xfrm>
            <a:off x="69120" y="63720"/>
            <a:ext cx="9910800" cy="6726960"/>
          </a:xfrm>
          <a:prstGeom prst="rect">
            <a:avLst/>
          </a:prstGeom>
          <a:ln w="0">
            <a:noFill/>
          </a:ln>
        </p:spPr>
      </p:pic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286920" y="4346280"/>
            <a:ext cx="679788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r" defTabSz="914400">
              <a:lnSpc>
                <a:spcPts val="5000"/>
              </a:lnSpc>
              <a:buNone/>
            </a:pPr>
            <a:r>
              <a:rPr b="1" lang="en-GB" sz="6000" spc="-300" strike="noStrike" u="none" cap="all">
                <a:solidFill>
                  <a:schemeClr val="lt1"/>
                </a:solidFill>
                <a:uFillTx/>
                <a:latin typeface="Arial"/>
              </a:rPr>
              <a:t>Product owner feedback</a:t>
            </a:r>
            <a:endParaRPr b="0" lang="en-GB" sz="6000" strike="noStrike" u="none">
              <a:solidFill>
                <a:schemeClr val="dk1"/>
              </a:solidFill>
              <a:uFillTx/>
              <a:latin typeface="Times New Roman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1797840" y="963000"/>
            <a:ext cx="6172560" cy="31215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252000" rIns="0" tIns="0" bIns="0" anchor="ctr">
            <a:noAutofit/>
          </a:bodyPr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n-GB" sz="1800" strike="noStrike" u="none">
                <a:solidFill>
                  <a:schemeClr val="dk1"/>
                </a:solidFill>
                <a:uFillTx/>
                <a:latin typeface="Times New Roman"/>
              </a:rPr>
              <a:t>-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sldNum" idx="40"/>
          </p:nvPr>
        </p:nvSpPr>
        <p:spPr>
          <a:xfrm>
            <a:off x="11447640" y="6401880"/>
            <a:ext cx="277920" cy="273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i="1" lang="en-GB" sz="1200" strike="noStrike" u="none">
                <a:solidFill>
                  <a:schemeClr val="lt1"/>
                </a:solidFill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A38B00C9-900F-45B0-92CE-E808618FEB7F}" type="slidenum">
              <a:rPr b="0" i="1" lang="en-GB" sz="1200" strike="noStrike" u="none">
                <a:solidFill>
                  <a:schemeClr val="lt1"/>
                </a:solidFill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 pitchFamily="0" charset="1"/>
        <a:ea typeface=""/>
        <a:cs typeface=""/>
      </a:majorFont>
      <a:minorFont>
        <a:latin typeface="Times New Roman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934E25-8442-49E9-ABDF-3146C4145F3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{3AA97268-5629-46E2-B953-6DB27B518CEF}tf67328976_win32</Template>
  <TotalTime>107</TotalTime>
  <Application>LibreOffice/24.8.2.1$Windows_X86_64 LibreOffice_project/0f794b6e29741098670a3b95d60478a65d05ef13</Application>
  <AppVersion>15.0000</AppVersion>
  <Words>60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2024-10-23T08:56:02Z</dcterms:created>
  <dc:creator>Daniel Hewitt</dc:creator>
  <dc:description/>
  <dc:language>en-US</dc:language>
  <cp:lastModifiedBy/>
  <dcterms:modified xsi:type="dcterms:W3CDTF">2024-10-24T12:05:13Z</dcterms:modified>
  <cp:revision>6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  <property fmtid="{D5CDD505-2E9C-101B-9397-08002B2CF9AE}" pid="3" name="Notes">
    <vt:i4>3</vt:i4>
  </property>
  <property fmtid="{D5CDD505-2E9C-101B-9397-08002B2CF9AE}" pid="4" name="PresentationFormat">
    <vt:lpwstr>Widescreen</vt:lpwstr>
  </property>
  <property fmtid="{D5CDD505-2E9C-101B-9397-08002B2CF9AE}" pid="5" name="Slides">
    <vt:i4>4</vt:i4>
  </property>
</Properties>
</file>